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  <p:sldMasterId id="2147483684" r:id="rId2"/>
    <p:sldMasterId id="2147483990" r:id="rId3"/>
  </p:sldMasterIdLst>
  <p:notesMasterIdLst>
    <p:notesMasterId r:id="rId13"/>
  </p:notesMasterIdLst>
  <p:sldIdLst>
    <p:sldId id="461" r:id="rId4"/>
    <p:sldId id="309" r:id="rId5"/>
    <p:sldId id="312" r:id="rId6"/>
    <p:sldId id="316" r:id="rId7"/>
    <p:sldId id="465" r:id="rId8"/>
    <p:sldId id="317" r:id="rId9"/>
    <p:sldId id="463" r:id="rId10"/>
    <p:sldId id="464" r:id="rId11"/>
    <p:sldId id="357" r:id="rId12"/>
  </p:sldIdLst>
  <p:sldSz cx="10080625" cy="7559675"/>
  <p:notesSz cx="7102475" cy="102330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6">
          <p15:clr>
            <a:srgbClr val="A4A3A4"/>
          </p15:clr>
        </p15:guide>
        <p15:guide id="2" pos="20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5773" autoAdjust="0"/>
  </p:normalViewPr>
  <p:slideViewPr>
    <p:cSldViewPr>
      <p:cViewPr varScale="1">
        <p:scale>
          <a:sx n="52" d="100"/>
          <a:sy n="52" d="100"/>
        </p:scale>
        <p:origin x="43" y="749"/>
      </p:cViewPr>
      <p:guideLst>
        <p:guide orient="horz" pos="2154"/>
        <p:guide pos="2880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6"/>
        <p:guide pos="20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FC396AB0-F6B3-44DF-E462-6439CB443FC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05216D6-D509-2278-A61C-DEEAD16C9A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1662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2EAC9BA-0DA6-D340-DF39-90E2D5A1884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813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BE" altLang="sr-Latn-R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7B6B87-6BAB-E034-5F55-9195A87B368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19550" y="0"/>
            <a:ext cx="30813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BE" altLang="sr-Latn-R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B607565-84B3-1F3D-9CAF-3526D4964F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0263"/>
            <a:ext cx="30813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BE" altLang="sr-Latn-R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C862F6F-5E5F-C852-E6DE-5B027384F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0263"/>
            <a:ext cx="30813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8705D3-18CD-4CD0-B95D-E7C5A2D5AAC9}" type="slidenum">
              <a:rPr lang="fr-BE" altLang="sr-Latn-RS"/>
              <a:pPr>
                <a:defRPr/>
              </a:pPr>
              <a:t>‹#›</a:t>
            </a:fld>
            <a:endParaRPr lang="fr-BE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3A778B-48B8-3F86-E228-192ECEF49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4BEA3-6E98-A4AB-FAAC-D23A38D4B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5FD93-FCFA-A014-8E42-5EAA61E10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7F9A-DBBE-4F57-8AEB-B928EE42CEB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583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9AD0A9-ECBC-2F5B-B64D-0A001C51E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CDA98-91D9-B3CA-91BE-DFF33CEA4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87B5D-8922-166A-6499-45A4EA519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4CEB-669A-4BC9-B48F-BC79A7BFC81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3268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54DAF-254F-AE5E-B33A-D5B13548C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07A394-B3E4-149E-1194-2199ACCA4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027EE2-4C83-6991-66A0-8A97AB24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BBCC-5D0A-4C10-A4E3-DE1AEAB5468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951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E711D-FBD4-7BFC-DC8E-1D6501F61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B21FB-3C19-624D-1B20-81FE2D31B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B8C6DB-854B-E143-193F-1DEB545D2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89B7-4E7C-4C06-83E6-EE31F362C6C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7127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A4B84-4A67-986B-C3AB-4E665C3F0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45F1A9-C513-F799-76D5-ABFBDFE86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8819A-6E72-73E8-9090-83BBF3B74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D05D-1810-410E-8D00-F80129ADB09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7797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BE9B4-778A-3CA0-E155-3105C0C06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466F4-8BB1-DF05-1099-9DC51BC1F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7AE19-8F28-C964-3D41-C5C506F8F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31FB-E297-4667-952F-5221FC5E0E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433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BDA32-F12F-43E2-DF26-176AFFC8D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CA1A-B30B-58D9-A12D-73DC68D52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AE044-C85F-D1D7-7662-5495C94B9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6B8F-3D70-4B70-8AAD-CE5AA35CE81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3673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AF14AA-B265-1E90-72C5-59DBD06D9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F22069-BB9C-491F-8A6E-122D5FB9C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D1C7F0-3C37-4E1D-11FA-9A58BD236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6046-9A94-4DC2-873A-30B75C30488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9680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872DFA-BEAE-53CC-E663-C55EDE2EF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0641BF-5D04-7030-7A78-CD5C14CBD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D8A6B1-CD8B-E199-567D-69BDDE3EB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59F1-4EBE-42B7-B5EF-E547614A3F8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6122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04E974-80D5-9EC4-82D5-0ABF2168A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735182-2A86-3683-4CDD-62376E7BB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F5E303-191A-F873-A28B-4F972A599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9976-1D32-4D07-BB20-5232D1762C1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6026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2AB1B-D2D3-B183-291E-2A474853F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63BE2-8E3C-5F6B-17BA-B387CAF2A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F8451-C68A-9FD8-EF36-20B0E84E4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7621-593C-4E41-BBD5-2045C9B917F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116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110D0-DCD8-16A6-8C27-63168A00C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F629F-CF18-0376-827E-0FB8AA1D6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BCD4CC-1EDE-0458-07DE-6B5668BDD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8BE6-42A6-4D27-B3C9-ED6CE9A02F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5287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E8267-9B9D-C714-5D9B-5136993EE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4E0CB-D67F-359D-1283-7552C2154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5840A-B6BD-2FDA-44B9-035CA8A95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5479-1200-4A97-B927-7D17944CB3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7636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848166-73FC-7B5F-7B8F-7491FE574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BC292-F5F6-2EE5-C05B-2D6EA536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CB4E3-9215-F0F9-A062-FACAB892A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E8A7D-6AB8-427D-AF7A-49B1D5CFE3C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97014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F359C-D088-7E4D-BD8E-D476F3E55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37B45-86A8-56F8-96BE-73CEE0A0A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4D970-007F-3592-9B67-7F3DDDD6A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28CA-18AD-4BAC-97EC-AD3BDC9B82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62170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AA4A6-62D8-43B4-9F8D-6351B8B21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FBA2A-194E-9F8D-52FB-5D2EA5150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D881-DCFC-0970-C0AD-E6F2EAC7B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020C-3AA1-40B1-A16D-15B9FD8A9BE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390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56A85-2348-EE2D-3576-0C504D8D1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1D30BC-7CE2-CD83-D546-E6AE42194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BF24E-9379-CFEF-EF50-189CD0CCF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9834-C10D-4729-ADED-34BE893E35F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515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/>
          <a:lstStyle>
            <a:lvl1pPr algn="l">
              <a:defRPr sz="4409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6E587-40B6-9521-5ED5-85FBC6D3D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6B0A86-531C-801B-21BC-2C7949EC4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F7636-F095-DC36-F26D-C5C0A3A0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5C9-3B0B-4922-8ADE-C5EB7E8770B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7202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4BF0F-BDB0-CF00-F655-CF6DACE8B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F310A-374B-1EE4-EB7C-549C94BAB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AB3C-A1E7-00CA-B14D-0FC35067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50DC-B954-4171-AD4E-3B17598FF16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15708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B1E005-8567-ABEB-3EF5-6B8E9397C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AD148A-8860-81AA-9496-044D09227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C0D405-CFD7-F852-92CA-B2DBCE407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CA24-2EF9-4963-AD8E-AD27A1C8F57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8154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ED61B0-E268-6EAD-F929-B4DFB312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D2D147-A79E-2215-7753-1A3C356FF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565AED-8E61-D3EA-2529-329171BD3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F55C-4A4D-46BB-9077-BCF84C58EB7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7609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13298A-AE4D-2958-7A86-F8A91B0E2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4C0447-7C6D-EEC6-518A-766EFD525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A61F8C-8A22-9582-430A-B0C126379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F725-522A-4087-8EEC-6D12806CC22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394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684C3D-71F7-42AC-764C-165809C88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3CDAB6-29C2-9854-E1DB-E16963D26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FD9CA-940F-F3A8-9C7A-DA318519D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B00D-1144-4381-A219-92A471EC395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36926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D7B2B-38CA-1773-871E-958CBB126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E79B0-C7C2-303D-F715-5258FF9A9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F4E7F-3773-3A44-C6BC-AF037AE4E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ED6B-05D2-4829-8941-B13FD328E0F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3336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C27BB-DBA2-892C-033A-A80F49D65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A99C4-F247-8738-C4FE-F1E59F1BF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00375-BBBC-5435-79E9-444F8E719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1A7C-3CF7-4C30-8C5D-3204F497D2E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2358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1A351-D1FD-804A-423B-4782E1083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EC9630-3EFC-5D36-58DA-7C0E69E34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0F175-E36E-FBD9-85BB-B426F719A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F3C8-07D5-4845-8E77-E2C8ADA4975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0623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8453" y="306237"/>
            <a:ext cx="2268141" cy="645197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4031" y="306237"/>
            <a:ext cx="6636411" cy="645197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AA1DE-D3B4-7225-3D06-76065BC30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047AFC-72A5-7900-E945-5BE7BD54E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37890-EFBE-9867-3D74-236E8A092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BDC1-47C7-42F7-974A-9DB9B45583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5856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8EE7D-BA21-016D-B268-6D1D8013D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A9592-007D-17C3-DB1B-34B257D5F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84807-0E98-9831-D362-C9D6B10C0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F45D-DCA1-4F0A-9429-8EDBABAD79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930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B0F768-25E5-7D61-6C10-95A3855A1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A25105-B71B-AC62-F762-B1880123B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ECD984-CB0C-5AD8-4B45-22EC14259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E142-A911-49FB-BD44-47AA6E1BDA5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0832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81C4DF-074E-8A3F-3777-4CAA690F4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18FACB-67AA-AA31-AFE8-5AC992C36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725BB3-24A4-EEEC-1F01-0B282CA9C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D05D-2F72-4C0B-B1FE-84270E2BB67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930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659C9A-2678-BAC1-252E-CF4E2892D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56086F-6108-A7AD-D38C-46E565CEB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35D657-5FCF-B1F9-6DA7-49D6F3D04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D1D9-5C6D-4042-A095-55EB2AF14B5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5427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E4A52-D6B6-3942-320D-3B17FB72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5825-0A36-8AD9-E189-697CAB185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A45E6-63E2-F0A0-30D2-D8652A8D0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5D21-A6EE-4286-BAA0-658EDC7639B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514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1D5B0-B709-A11C-D3E5-17AF5C202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D4420-2CA4-F9C4-C274-C565D31D4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CEB7A-CCC9-8C2E-1EB3-C6A217628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A5E9-BE88-41D2-8533-7F66BA03AE5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3812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B6A933-56F7-C35A-22E3-808857E04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30" tIns="50318" rIns="100630" bIns="50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6B243D8-9C30-C417-0409-597E2BCDE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30" tIns="50318" rIns="100630" bIns="50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788C7C0E-43E8-EF1A-1492-BD18E0CE8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1813"/>
            <a:ext cx="2351088" cy="50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630" tIns="50318" rIns="100630" bIns="503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5FFB898-59C3-04F6-EC68-675F0349F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100630" tIns="50318" rIns="100630" bIns="5031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722DC018-F648-2957-36F1-981396F3C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1813"/>
            <a:ext cx="2352675" cy="50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630" tIns="50318" rIns="100630" bIns="503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+mj-lt"/>
              </a:defRPr>
            </a:lvl1pPr>
          </a:lstStyle>
          <a:p>
            <a:pPr>
              <a:defRPr/>
            </a:pPr>
            <a:fld id="{CBB87870-5A2D-429D-A9F2-146D55DDAE9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C32BC06C-89BD-8594-A27D-70288E40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52413"/>
            <a:ext cx="9072562" cy="671512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BBC7658E-151E-DC84-F802-3B598B344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" y="6804025"/>
            <a:ext cx="90725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358775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125" indent="-387350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34766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613" indent="-374650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E2B17B-3344-1338-5097-3B5B201D2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425" tIns="50215" rIns="100425" bIns="50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5599210-0E8C-9271-18FC-E64F752CF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425" tIns="50215" rIns="100425" bIns="50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37E5EA3-59A3-7F97-308A-E2089DA24F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1813"/>
            <a:ext cx="2351088" cy="50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5281025C-FE03-01F6-983E-43D389649A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0E75B8C-F8AF-0558-7E0B-1F35AF0052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1813"/>
            <a:ext cx="2352675" cy="50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425" tIns="50215" rIns="100425" bIns="502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+mj-lt"/>
              </a:defRPr>
            </a:lvl1pPr>
          </a:lstStyle>
          <a:p>
            <a:pPr>
              <a:defRPr/>
            </a:pPr>
            <a:fld id="{64413131-7212-442C-8749-4D3853F68DC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EFC3F34E-9527-733B-18F8-D5C42924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52413"/>
            <a:ext cx="9072562" cy="671512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4737FEC8-CFDC-ECCA-A512-FDCD56C9A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" y="6804025"/>
            <a:ext cx="90725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defTabSz="10080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358775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125" indent="-387350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34766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613" indent="-374650" algn="l" defTabSz="10080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D680A50-7F47-1AB5-D750-87C6466A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42" y="1343942"/>
            <a:ext cx="8736542" cy="1007957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hr-HR" altLang="sr-Latn-RS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E9214A83-AA73-261B-BCC9-876C3D3E8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136" y="4367812"/>
            <a:ext cx="717894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BC828FDD-3327-C386-CBCE-5C2C7FFDB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6238"/>
            <a:ext cx="9072563" cy="12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2216B41-C347-52D7-8FEE-002DED504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8FFE78-BB2D-6C87-9CEB-34EEFB4F27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2455"/>
            <a:ext cx="2352146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23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15.04.13.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28D4662-CFFD-4CBB-0066-FE747F0787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2455"/>
            <a:ext cx="3192198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323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62533C1-F90D-F236-1E63-548807FCD4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2455"/>
            <a:ext cx="2352146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A1F4B28-5EC6-4D8F-8924-9FAE5D1250E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4968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463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307">
          <a:solidFill>
            <a:schemeClr val="tx1"/>
          </a:solidFill>
          <a:latin typeface="+mn-lt"/>
          <a:ea typeface="+mn-ea"/>
          <a:cs typeface="+mn-cs"/>
        </a:defRPr>
      </a:lvl1pPr>
      <a:lvl2pPr marL="738458" indent="-3587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866">
          <a:solidFill>
            <a:schemeClr val="tx1"/>
          </a:solidFill>
          <a:latin typeface="+mn-lt"/>
          <a:cs typeface="+mn-cs"/>
        </a:defRPr>
      </a:lvl2pPr>
      <a:lvl3pPr marL="1126936" indent="-3867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25">
          <a:solidFill>
            <a:schemeClr val="tx1"/>
          </a:solidFill>
          <a:latin typeface="+mn-lt"/>
          <a:cs typeface="+mn-cs"/>
        </a:defRPr>
      </a:lvl3pPr>
      <a:lvl4pPr marL="1476917" indent="-3482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205">
          <a:solidFill>
            <a:schemeClr val="tx1"/>
          </a:solidFill>
          <a:latin typeface="+mn-lt"/>
          <a:cs typeface="+mn-cs"/>
        </a:defRPr>
      </a:lvl4pPr>
      <a:lvl5pPr marL="1853146" indent="-3744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205">
          <a:solidFill>
            <a:schemeClr val="tx1"/>
          </a:solidFill>
          <a:latin typeface="+mn-lt"/>
          <a:cs typeface="+mn-cs"/>
        </a:defRPr>
      </a:lvl5pPr>
      <a:lvl6pPr marL="2357118" indent="-37447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205">
          <a:solidFill>
            <a:schemeClr val="tx1"/>
          </a:solidFill>
          <a:latin typeface="+mn-lt"/>
          <a:cs typeface="+mn-cs"/>
        </a:defRPr>
      </a:lvl6pPr>
      <a:lvl7pPr marL="2861089" indent="-37447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205">
          <a:solidFill>
            <a:schemeClr val="tx1"/>
          </a:solidFill>
          <a:latin typeface="+mn-lt"/>
          <a:cs typeface="+mn-cs"/>
        </a:defRPr>
      </a:lvl7pPr>
      <a:lvl8pPr marL="3365061" indent="-37447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205">
          <a:solidFill>
            <a:schemeClr val="tx1"/>
          </a:solidFill>
          <a:latin typeface="+mn-lt"/>
          <a:cs typeface="+mn-cs"/>
        </a:defRPr>
      </a:lvl8pPr>
      <a:lvl9pPr marL="3869032" indent="-37447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5F65-6F74-706F-F0E6-ACD6C2AC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blue squares and black text&#10;&#10;AI-generated content may be incorrect.">
            <a:extLst>
              <a:ext uri="{FF2B5EF4-FFF2-40B4-BE49-F238E27FC236}">
                <a16:creationId xmlns:a16="http://schemas.microsoft.com/office/drawing/2014/main" id="{A0FFC2DC-BF38-E52F-4CA3-B03C4A66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28" y="4499917"/>
            <a:ext cx="6567041" cy="3185273"/>
          </a:xfrm>
          <a:prstGeom prst="rect">
            <a:avLst/>
          </a:prstGeom>
        </p:spPr>
      </p:pic>
      <p:sp>
        <p:nvSpPr>
          <p:cNvPr id="36866" name="Rectangle 4">
            <a:extLst>
              <a:ext uri="{FF2B5EF4-FFF2-40B4-BE49-F238E27FC236}">
                <a16:creationId xmlns:a16="http://schemas.microsoft.com/office/drawing/2014/main" id="{48490573-F389-7DCE-EA6C-D6C04A002E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832" y="1691605"/>
            <a:ext cx="6055753" cy="2520464"/>
          </a:xfrm>
        </p:spPr>
        <p:txBody>
          <a:bodyPr/>
          <a:lstStyle/>
          <a:p>
            <a:pPr algn="l" eaLnBrk="1" hangingPunct="1"/>
            <a:r>
              <a:rPr lang="hr-HR" altLang="sr-Latn-R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oproštenje u Bibliji</a:t>
            </a:r>
            <a:br>
              <a:rPr lang="hr-HR" altLang="sr-Latn-RS" sz="5952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529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00A99C35-3E60-5777-ECFA-BFD9131B02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63668" y="4355901"/>
            <a:ext cx="4464497" cy="2698384"/>
          </a:xfrm>
        </p:spPr>
        <p:txBody>
          <a:bodyPr/>
          <a:lstStyle/>
          <a:p>
            <a:pPr eaLnBrk="1" hangingPunct="1"/>
            <a:r>
              <a:rPr lang="hr-HR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</a:t>
            </a:r>
            <a:br>
              <a:rPr lang="hr-HR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0" name="Picture 9" descr="A close up of a person's face&#10;&#10;AI-generated content may be incorrect.">
            <a:extLst>
              <a:ext uri="{FF2B5EF4-FFF2-40B4-BE49-F238E27FC236}">
                <a16:creationId xmlns:a16="http://schemas.microsoft.com/office/drawing/2014/main" id="{371CA99A-19AF-DD62-B793-AB8689910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5" y="-20638"/>
            <a:ext cx="3305039" cy="4232708"/>
          </a:xfrm>
          <a:prstGeom prst="rect">
            <a:avLst/>
          </a:prstGeom>
        </p:spPr>
      </p:pic>
      <p:pic>
        <p:nvPicPr>
          <p:cNvPr id="14" name="Picture 13" descr="A red and white logo&#10;&#10;AI-generated content may be incorrect.">
            <a:extLst>
              <a:ext uri="{FF2B5EF4-FFF2-40B4-BE49-F238E27FC236}">
                <a16:creationId xmlns:a16="http://schemas.microsoft.com/office/drawing/2014/main" id="{2AEBE5B4-0C04-C5CB-F5AD-2240F5ACB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6397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477D68-B09D-3949-0216-C0237C0C1D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izvorima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A043770-D039-616E-9E9C-FEEB62E0D91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825" y="1043533"/>
            <a:ext cx="9575800" cy="576049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„Mir vama!”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24,36;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20,19.21.26)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i Eva (Post 3,21):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odijelo golima (Post 3,21)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-evanđelje (Post 3,15)</a:t>
            </a:r>
          </a:p>
          <a:p>
            <a:pPr eaLnBrk="1" hangingPunct="1"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Kajin: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Krivnja preteška (Post 4,13)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„znak” (4,15)</a:t>
            </a:r>
          </a:p>
          <a:p>
            <a:pPr eaLnBrk="1" hangingPunct="1"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Noa: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srce – bol poput porođajne („ražalostio” Post 6,6)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Neću više zemlju strovaliti u propast („u sebi” 8,21)</a:t>
            </a:r>
          </a:p>
        </p:txBody>
      </p:sp>
      <p:pic>
        <p:nvPicPr>
          <p:cNvPr id="3" name="Picture 2" descr="A painting of a person holding a flag&#10;&#10;AI-generated content may be incorrect.">
            <a:extLst>
              <a:ext uri="{FF2B5EF4-FFF2-40B4-BE49-F238E27FC236}">
                <a16:creationId xmlns:a16="http://schemas.microsoft.com/office/drawing/2014/main" id="{E31E8A12-927C-ACD0-D134-1D0E8B4E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79" y="322"/>
            <a:ext cx="3528145" cy="547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08F5F0C-8070-BF0D-B184-91AED0921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23850"/>
            <a:ext cx="9072563" cy="1255713"/>
          </a:xfrm>
        </p:spPr>
        <p:txBody>
          <a:bodyPr lIns="100479" tIns="50242" rIns="100479" bIns="50242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Čudesno pomirenje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A5468A3-59C9-5E23-9164-64834363AE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187549"/>
            <a:ext cx="9070975" cy="5570439"/>
          </a:xfrm>
        </p:spPr>
        <p:txBody>
          <a:bodyPr lIns="100479" tIns="50242" rIns="100479" bIns="50242"/>
          <a:lstStyle/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„Ubit ću brata”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27,41)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Jakov: „Izbavi me od šaka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moga brata. Bojim se.” (32,12)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„Neću te pustiti dok me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blagosloviš” (32,27)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trči, grli, ljubi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(33,4)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Josip: „Bog poslao pred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vama”  (2x Post 45,5.7)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323CAD9-8033-0928-907D-B7BD3E7B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0"/>
            <a:ext cx="3240113" cy="38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约瑟 – 真光网站">
            <a:extLst>
              <a:ext uri="{FF2B5EF4-FFF2-40B4-BE49-F238E27FC236}">
                <a16:creationId xmlns:a16="http://schemas.microsoft.com/office/drawing/2014/main" id="{4D72E16C-BB58-1D6A-7137-6925EA562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60" y="3955235"/>
            <a:ext cx="4378665" cy="33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0E9326C-F1D1-FDA0-3377-D2797B053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23850"/>
            <a:ext cx="9072563" cy="1255713"/>
          </a:xfrm>
        </p:spPr>
        <p:txBody>
          <a:bodyPr lIns="100479" tIns="50242" rIns="100479" bIns="50242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Božje milosrđe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204C191-B91B-AE5F-FB9B-33A0AD8A6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835620"/>
            <a:ext cx="8999538" cy="4922367"/>
          </a:xfrm>
        </p:spPr>
        <p:txBody>
          <a:bodyPr lIns="100479" tIns="50242" rIns="100479" bIns="50242"/>
          <a:lstStyle/>
          <a:p>
            <a:pPr eaLnBrk="1" hangingPunct="1"/>
            <a:r>
              <a:rPr lang="he-IL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formula milosrđa</a:t>
            </a:r>
          </a:p>
          <a:p>
            <a:pPr eaLnBrk="1" hangingPunct="1"/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 (= oprašta) krivnju, </a:t>
            </a:r>
            <a:b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prijestup, grijeh (</a:t>
            </a:r>
            <a:r>
              <a:rPr lang="hr-H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34,7)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Obred pomirenja </a:t>
            </a:r>
            <a:r>
              <a:rPr lang="he-IL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כפר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kipper</a:t>
            </a:r>
            <a:br>
              <a:rPr lang="hr-HR" altLang="sr-Latn-R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4,20b 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oproštenje </a:t>
            </a:r>
            <a:r>
              <a:rPr lang="he-IL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סלח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salaḥ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4,20b itd.)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„bit će im (mu) oprošteno”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„pred Gospodinom” (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4,4 itd.)</a:t>
            </a:r>
          </a:p>
        </p:txBody>
      </p:sp>
      <p:pic>
        <p:nvPicPr>
          <p:cNvPr id="4" name="Picture 4" descr="A painting of a lamb with a flag&#10;&#10;AI-generated content may be incorrect.">
            <a:extLst>
              <a:ext uri="{FF2B5EF4-FFF2-40B4-BE49-F238E27FC236}">
                <a16:creationId xmlns:a16="http://schemas.microsoft.com/office/drawing/2014/main" id="{5660FAF2-6018-B55B-E57E-87C5124B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-31369"/>
            <a:ext cx="3384129" cy="45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7E350-40E5-CE44-1F63-4A649AB29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D356E8-FD5C-86D4-4BA7-686F902C8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23850"/>
            <a:ext cx="9072563" cy="1255713"/>
          </a:xfrm>
        </p:spPr>
        <p:txBody>
          <a:bodyPr lIns="100479" tIns="50242" rIns="100479" bIns="50242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Otkupitelj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C60223-01C8-5EFF-D4B3-DDA97591C9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403350"/>
            <a:ext cx="8999538" cy="5354638"/>
          </a:xfrm>
        </p:spPr>
        <p:txBody>
          <a:bodyPr lIns="100479" tIns="50242" rIns="100479" bIns="50242"/>
          <a:lstStyle/>
          <a:p>
            <a:pPr marL="342900" indent="-342900" defTabSz="912813">
              <a:lnSpc>
                <a:spcPct val="90000"/>
              </a:lnSpc>
            </a:pPr>
            <a:r>
              <a:rPr lang="he-IL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גאל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go’el</a:t>
            </a: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dođe njegov najbliži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izbavitelj i otkupi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25,25)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Boaz – </a:t>
            </a:r>
            <a:b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„skrbnik” 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(2,21)</a:t>
            </a:r>
          </a:p>
          <a:p>
            <a:pPr marL="342900" indent="-342900" defTabSz="912813">
              <a:lnSpc>
                <a:spcPct val="9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„otkupljujem” (</a:t>
            </a:r>
            <a:r>
              <a:rPr lang="hr-HR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4,9)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5E5327-E299-B55C-558A-0A52045B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89" y="0"/>
            <a:ext cx="3833536" cy="46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A20FF2E9-589B-5CED-2441-C439AC46D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100393" tIns="50199" rIns="100393" bIns="50199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 – </a:t>
            </a:r>
            <a:r>
              <a:rPr lang="hr-HR" altLang="sr-Latn-RS" sz="5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raskajani</a:t>
            </a:r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grešnik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E4AA3C1-F4D6-B322-BE0A-AB2BB89BB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187450"/>
            <a:ext cx="9072563" cy="5570538"/>
          </a:xfrm>
        </p:spPr>
        <p:txBody>
          <a:bodyPr lIns="100393" tIns="50199" rIns="100393" bIns="50199"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Bože, Bože, spasitelju moj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51,1)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Stvori mi! (51,12)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Operi, očisti me 2x (4.9)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izbriši 2x (3.11)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si satro kosti  (10)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Grijeh svagda preda mnom (5)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Grješan od začeća (7)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Krivnja, prijestup, grijeh – zlo, 14x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843C1-DEF6-7BD5-B8FE-F4D37BBE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1187450"/>
            <a:ext cx="3598270" cy="43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79E14-5583-3DCE-F5F9-C77B4A4E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299ABAD6-846D-B5D1-1C0D-7FADC2E8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100393" tIns="50199" rIns="100393" bIns="50199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Čudesno oproštenje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236E43B-F339-8653-F15D-57A44EE8B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187450"/>
            <a:ext cx="9072563" cy="5570538"/>
          </a:xfrm>
        </p:spPr>
        <p:txBody>
          <a:bodyPr lIns="100393" tIns="50199" rIns="100393" bIns="50199"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Smiluj se, milosrđe, smilovanje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51,3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34,6) – naklonost, privrženost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Mjera: božansko milosrđe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Majčinska utroba 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Izbriši svu krivicu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51,11)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Grješnici će se obraćati (51,15),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poučavat ću o tvojim putovima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 Savez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31,31)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ću oprostiti bezakonje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njihovo (31,34)  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DC0AC5EA-963A-17B2-95D9-3AE04BED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2339676"/>
            <a:ext cx="3528145" cy="49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3D23C-4373-C5EA-F75A-10494433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3ED313E3-5C5F-9E05-F71F-F473736E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100393" tIns="50199" rIns="100393" bIns="50199"/>
          <a:lstStyle/>
          <a:p>
            <a:r>
              <a:rPr lang="hr-HR" altLang="sr-Latn-R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 zavjet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2C822EFA-A7A3-9A6F-AFDC-3B980D109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1187450"/>
            <a:ext cx="9072563" cy="5570538"/>
          </a:xfrm>
        </p:spPr>
        <p:txBody>
          <a:bodyPr lIns="100393" tIns="50199" rIns="100393" bIns="50199"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Došao život svoj dati kao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otkupninu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20,28;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10,45)</a:t>
            </a:r>
          </a:p>
          <a:p>
            <a: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je </a:t>
            </a:r>
            <a:r>
              <a:rPr lang="pl-PL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pomirnica</a:t>
            </a:r>
            <a: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b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grijehe... svega svijeta. </a:t>
            </a:r>
            <a:b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Iv 2,2)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„Mir vama” 2x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20,19.21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 Sveti (22), otpuštenje grijeha (23)</a:t>
            </a:r>
          </a:p>
        </p:txBody>
      </p:sp>
      <p:pic>
        <p:nvPicPr>
          <p:cNvPr id="4" name="Picture 3" descr="A person with long hair and beard&#10;&#10;AI-generated content may be incorrect.">
            <a:extLst>
              <a:ext uri="{FF2B5EF4-FFF2-40B4-BE49-F238E27FC236}">
                <a16:creationId xmlns:a16="http://schemas.microsoft.com/office/drawing/2014/main" id="{3665C84E-B656-0ECA-12E5-E755B17C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34" y="-15811"/>
            <a:ext cx="4248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2800CB7-49C4-3CA6-AC0A-A97B87AB4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77" y="173831"/>
            <a:ext cx="9072563" cy="1255712"/>
          </a:xfrm>
        </p:spPr>
        <p:txBody>
          <a:bodyPr lIns="100393" tIns="50199" rIns="100393" bIns="50199"/>
          <a:lstStyle/>
          <a:p>
            <a:r>
              <a:rPr lang="hr-HR" altLang="sr-Latn-R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Petrove suze 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C3CA75D6-EC61-3F3E-400E-770117F87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971525"/>
            <a:ext cx="9072563" cy="5786463"/>
          </a:xfrm>
        </p:spPr>
        <p:txBody>
          <a:bodyPr lIns="100479" tIns="50242" rIns="100479" bIns="50242"/>
          <a:lstStyle/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odriješiš, bit će odriješeno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16,19)</a:t>
            </a:r>
          </a:p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proroci svjedoče o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oproštenju grijeha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10,43)</a:t>
            </a:r>
          </a:p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Trči do groba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20,4), Uskrsli mu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posebno ukazao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24,34; 1 Kor 15,5)</a:t>
            </a:r>
          </a:p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se u more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21,7),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izvlači mrežu (21,11)</a:t>
            </a:r>
          </a:p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„Ljubiš li me?”, „Budi pastir!”</a:t>
            </a:r>
          </a:p>
          <a:p>
            <a:pPr>
              <a:spcBef>
                <a:spcPts val="5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Žeravica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18,18; 21,9)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2D7340E-4F4C-5D1B-D9C8-AF53714B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18" y="6821"/>
            <a:ext cx="2675307" cy="533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Edge">
  <a:themeElements>
    <a:clrScheme name="6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6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Edge">
  <a:themeElements>
    <a:clrScheme name="5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5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1952</TotalTime>
  <Words>499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Garamond</vt:lpstr>
      <vt:lpstr>Times New Roman</vt:lpstr>
      <vt:lpstr>Verdana</vt:lpstr>
      <vt:lpstr>Wingdings</vt:lpstr>
      <vt:lpstr>6_Edge</vt:lpstr>
      <vt:lpstr>5_Edge</vt:lpstr>
      <vt:lpstr>1_Edge</vt:lpstr>
      <vt:lpstr>Božje oproštenje u Bibliji </vt:lpstr>
      <vt:lpstr>Na izvorima</vt:lpstr>
      <vt:lpstr>Čudesno pomirenje</vt:lpstr>
      <vt:lpstr>Božje milosrđe</vt:lpstr>
      <vt:lpstr>Otkupitelj</vt:lpstr>
      <vt:lpstr>Kralj – raskajani grešnik</vt:lpstr>
      <vt:lpstr>Čudesno oproštenje</vt:lpstr>
      <vt:lpstr>Novi zavjet</vt:lpstr>
      <vt:lpstr>Petrove suze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Auferstehung in der Bibel</dc:title>
  <dc:creator>Communaute Saint Benoit</dc:creator>
  <cp:lastModifiedBy>Niko Bilić</cp:lastModifiedBy>
  <cp:revision>86</cp:revision>
  <cp:lastPrinted>1601-01-01T00:00:00Z</cp:lastPrinted>
  <dcterms:created xsi:type="dcterms:W3CDTF">2011-04-07T09:38:32Z</dcterms:created>
  <dcterms:modified xsi:type="dcterms:W3CDTF">2025-05-02T09:22:54Z</dcterms:modified>
</cp:coreProperties>
</file>